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Wingdings 3" panose="05040102010807070707" pitchFamily="18" charset="2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44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233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69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095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08700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637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0745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4887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6719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894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296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2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831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309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697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26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756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47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672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95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772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07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079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489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70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86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502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27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learn.microsoft.com/en-us/azu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86776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Case Study on Microsoft Azure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869473"/>
            <a:ext cx="7556421" cy="1015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 deep dive into Azure's features, architecture, and business impact.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97466" y="5289233"/>
            <a:ext cx="12823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280190" y="5139690"/>
            <a:ext cx="2204204" cy="1573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By:-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Sahil Mate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TE-B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Roll No. 39046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9922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References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4948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Microsoft Azure Official Website: </a:t>
            </a:r>
            <a:r>
              <a:rPr lang="en-US" sz="1750" u="sng" kern="0" spc="-36" dirty="0">
                <a:solidFill>
                  <a:srgbClr val="876CD4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2365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Microsoft Azure Documentation: </a:t>
            </a:r>
            <a:r>
              <a:rPr lang="en-US" sz="1750" u="sng" kern="0" spc="-36" dirty="0">
                <a:solidFill>
                  <a:srgbClr val="876CD4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29995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Microsoft Cloud Blog: </a:t>
            </a:r>
            <a:r>
              <a:rPr lang="en-US" sz="1750" u="sng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https://cloudblogs.microsoft.com/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42113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Introduction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76070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760702"/>
            <a:ext cx="304121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Cloud Computing Platform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03839" y="3640931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Microsoft Azure is a comprehensive cloud computing platform offered by Microsoft.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276070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2760702"/>
            <a:ext cx="304121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Broad Range of Services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795516" y="3640931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Azure offers a wide variety of services, including compute, storage, databases, AI, networking, and more.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57450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574506"/>
            <a:ext cx="30371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Scalability &amp; Efficiency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3839" y="6082665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Businesses can efficiently deploy applications and services, scaling their infrastructure as needed.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icrosoft Azure Training In Chennai ...">
            <a:extLst>
              <a:ext uri="{FF2B5EF4-FFF2-40B4-BE49-F238E27FC236}">
                <a16:creationId xmlns:a16="http://schemas.microsoft.com/office/drawing/2014/main" id="{36B8037A-7A9D-B542-DC91-5AC078D4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2" y="2760702"/>
            <a:ext cx="4636054" cy="40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258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Objective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4215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2942153"/>
            <a:ext cx="304121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Functionality &amp; Architecture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7439" y="3822383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Gain a clear understanding of Azure's functionalities and underlying architecture.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94215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2942153"/>
            <a:ext cx="304121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Business &amp; Developer Support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09116" y="3822383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Evaluate how Azure empowers businesses and developers with its capabilities.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75595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7559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Analysis &amp; Insights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17439" y="6264116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Analyze the advantages, disadvantages, and limitations of Azure.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721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Key Features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21170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211705"/>
            <a:ext cx="304121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Comprehensive Solutions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03839" y="309193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Azure provides Infrastructure-as-a-Service (IaaS), Platform-as-a-Service (PaaS), and Software-as-a-Service (SaaS) solutions.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221170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22117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Diverse Capabilities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795516" y="2719864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Features include virtual machines, AI, DevOps, and support for multiple programming languages.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38841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388412"/>
            <a:ext cx="304121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Global Reach &amp; Availability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3839" y="626864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High availability is ensured through a global network of data centers.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171867" y="538841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9551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Microsoft Integration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795516" y="5896570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Seamless integration with popular Microsoft products like Windows Server and SQL Server.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IaaS vs PaaS vs SaaS: Differences, Pros ...">
            <a:extLst>
              <a:ext uri="{FF2B5EF4-FFF2-40B4-BE49-F238E27FC236}">
                <a16:creationId xmlns:a16="http://schemas.microsoft.com/office/drawing/2014/main" id="{68F1CA75-5213-4FB4-DA01-3DE627A71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45" y="2211705"/>
            <a:ext cx="4695462" cy="46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432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Azure Architecture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1555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Compute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1444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Virtual Machines (VMs), Azure Kubernetes Service (AKS), Azure Functions.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351555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Storage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11444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Blob Storage, Azure Files, Table Storage.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351555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Networking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11444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Virtual Network (VNet), Load Balancer, Azure DNS.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638" y="351555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Security &amp; Identity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11444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Azure AD, Key Vault, Security Center.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56623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u="sng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Development Tools: </a:t>
            </a: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Azure DevOps, Visual Studio, Logic Apps.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74539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Advantages &amp; Disadvantages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Advantages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Strong integration with Microsoft tools, hybrid cloud support, advanced AI and machine learning capabilities, enterprise-grade security.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Disadvantages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Complex pricing structure, requires expertise for optimal setup, limited third-party integrations compared to AWS.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5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Limitations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1281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Regional Availability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03839" y="3636288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Some Azure services have limited availability in certain regions.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1281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1281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Learning Curve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795516" y="3636288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Non-Microsoft users may face a steeper learning curve when adopting Azure.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2069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Cost Management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3839" y="5715119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Managing costs effectively can be challenging due to the complexity of the pricing structure.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696653"/>
            <a:ext cx="91017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Azure Data Centers &amp; Global Reach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036225"/>
            <a:ext cx="34216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Extensive Global Presence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7439" y="5544383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Azure operates in over 60 regions worldwide, ensuring global coverage.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50362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40611" y="5036225"/>
            <a:ext cx="357270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Data Redundancy &amp; Recovery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40611" y="5916454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Data redundancy and disaster recovery strategies are implemented across multiple locations.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40133" y="50362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3783" y="5036225"/>
            <a:ext cx="357270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Low Latency &amp; High Availability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63783" y="5916454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Provides low latency and high availability for users worldwide.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8603595-6467-CF40-BAE8-963A5805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61" y="334328"/>
            <a:ext cx="11485756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51459"/>
            <a:ext cx="63549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Azure Services Overview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491032"/>
            <a:ext cx="30381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AI &amp; Machine Learning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7439" y="399919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Cognitive Services, Azure ML.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49103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34910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Internet of Things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09116" y="3999190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IoT Hub, Azure Sphere.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2069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206960"/>
            <a:ext cx="30051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Security &amp; Compliance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17439" y="5715119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Defender for Cloud, Firewall.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CEE981-E80D-AD7E-E673-7E9DC14B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88" y="1494263"/>
            <a:ext cx="6579219" cy="5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</TotalTime>
  <Words>484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Medium</vt:lpstr>
      <vt:lpstr>Arial</vt:lpstr>
      <vt:lpstr>Wingdings 3</vt:lpstr>
      <vt:lpstr>Calibri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subject>PptxGenJS Presentation</dc:subject>
  <dc:creator>PptxGenJS</dc:creator>
  <cp:lastModifiedBy>Sahil Mate</cp:lastModifiedBy>
  <cp:revision>7</cp:revision>
  <dcterms:created xsi:type="dcterms:W3CDTF">2025-02-03T18:43:22Z</dcterms:created>
  <dcterms:modified xsi:type="dcterms:W3CDTF">2025-02-06T16:58:08Z</dcterms:modified>
</cp:coreProperties>
</file>